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320" r:id="rId4"/>
    <p:sldId id="283" r:id="rId5"/>
    <p:sldId id="289" r:id="rId6"/>
    <p:sldId id="314" r:id="rId7"/>
    <p:sldId id="315" r:id="rId8"/>
    <p:sldId id="316" r:id="rId9"/>
    <p:sldId id="318" r:id="rId10"/>
    <p:sldId id="291" r:id="rId11"/>
    <p:sldId id="319" r:id="rId12"/>
    <p:sldId id="317" r:id="rId13"/>
    <p:sldId id="292" r:id="rId14"/>
    <p:sldId id="294" r:id="rId15"/>
    <p:sldId id="293" r:id="rId16"/>
    <p:sldId id="295" r:id="rId17"/>
    <p:sldId id="296" r:id="rId18"/>
    <p:sldId id="297" r:id="rId19"/>
    <p:sldId id="298" r:id="rId20"/>
    <p:sldId id="299" r:id="rId21"/>
    <p:sldId id="300" r:id="rId22"/>
    <p:sldId id="310" r:id="rId23"/>
    <p:sldId id="311" r:id="rId24"/>
    <p:sldId id="312" r:id="rId25"/>
    <p:sldId id="313" r:id="rId26"/>
    <p:sldId id="301" r:id="rId27"/>
    <p:sldId id="302" r:id="rId28"/>
    <p:sldId id="303" r:id="rId29"/>
    <p:sldId id="304" r:id="rId30"/>
    <p:sldId id="305" r:id="rId31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317CCF"/>
    <a:srgbClr val="003296"/>
    <a:srgbClr val="FF6600"/>
    <a:srgbClr val="00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713" autoAdjust="0"/>
  </p:normalViewPr>
  <p:slideViewPr>
    <p:cSldViewPr>
      <p:cViewPr>
        <p:scale>
          <a:sx n="75" d="100"/>
          <a:sy n="75" d="100"/>
        </p:scale>
        <p:origin x="-600" y="-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A9CCEFF-0A0A-4D18-9D3D-9390754362B8}" type="datetimeFigureOut">
              <a:rPr lang="en-US" smtClean="0"/>
              <a:pPr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F85CFD2-25F4-4B4B-9AA5-C29AFAA7047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5CFD2-25F4-4B4B-9AA5-C29AFAA7047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493-6C2E-4221-B622-2C8A1793D230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1033-416B-41D0-8B7C-6BFE649EF56E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5C7E4-0E75-4486-B3A5-5953938EE6C6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0530-5D0A-4ABB-A822-1E5B62D1BA60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56D5-3761-4DAE-BD2E-27BE66F3E870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8C3A4-DC50-4A6A-BEC0-B6AE3C0312C7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8112E-7F21-47C6-B028-445D7516FF19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54EAD-A216-466C-9D37-AC9F19558608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F199-00E4-4648-AC59-DA20B53EC04E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83A86-787D-4C8E-81CD-32D63D7F2436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EBCF-C80C-41D3-A781-220C2AEF6D17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C2BB0-54A9-4236-9357-C9879649F314}" type="datetime1">
              <a:rPr lang="en-US" smtClean="0"/>
              <a:pPr/>
              <a:t>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B9D9F-970B-457E-93DD-7B85396FCE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3js.org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u="sng" dirty="0" smtClean="0">
                <a:solidFill>
                  <a:schemeClr val="bg1"/>
                </a:solidFill>
                <a:latin typeface="Arial Black" pitchFamily="34" charset="0"/>
              </a:rPr>
              <a:t>D3</a:t>
            </a:r>
            <a:endParaRPr lang="en-US" sz="35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6052" y="0"/>
            <a:ext cx="6728748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61950"/>
            <a:ext cx="8458200" cy="435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4" y="247934"/>
            <a:ext cx="8848726" cy="460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21370"/>
            <a:ext cx="6629400" cy="4812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514350"/>
            <a:ext cx="427303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" y="133350"/>
            <a:ext cx="858202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3094" y="57150"/>
            <a:ext cx="4965906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026" y="209550"/>
            <a:ext cx="8400974" cy="463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38150"/>
            <a:ext cx="8243401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343150"/>
            <a:ext cx="4191000" cy="58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33350"/>
            <a:ext cx="4729754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1053"/>
            <a:ext cx="7648575" cy="484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33150"/>
            <a:ext cx="8596312" cy="43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33350"/>
            <a:ext cx="4572000" cy="475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6200"/>
            <a:ext cx="7345928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404812"/>
            <a:ext cx="8880497" cy="452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33350"/>
            <a:ext cx="48577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52400"/>
            <a:ext cx="4307854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936"/>
            <a:ext cx="4800600" cy="484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09550"/>
            <a:ext cx="46291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85750"/>
            <a:ext cx="427828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71550"/>
            <a:ext cx="86106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D3.js and Chart.js are popular JavaScript libraries for creating info graphics but D3.js can create more advanced graphics.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D3.js has 85k stars and Chart.js has 44k stars on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github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  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Infographics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are often used to easily present data to the user.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D3.js lets you build similar elements to what is seen on excel charts.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documentation can be found here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  <a:hlinkClick r:id="rId2"/>
              </a:rPr>
              <a:t>https://d3js.org/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BACKGROUND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71550"/>
            <a:ext cx="86106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preferred way to import is to use the </a:t>
            </a: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Arial" pitchFamily="34" charset="0"/>
              </a:rPr>
              <a:t>npm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Arial" pitchFamily="34" charset="0"/>
              </a:rPr>
              <a:t> install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command.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Another way is to insert the JavaScript links(shown below) on the index.html file:</a:t>
            </a: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&lt;script </a:t>
            </a:r>
            <a:r>
              <a:rPr lang="en-US" sz="16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src</a:t>
            </a:r>
            <a:r>
              <a:rPr lang="en-US" sz="16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="https://d3js.org/d3.v7.min.js"&gt;&lt;/script&gt;</a:t>
            </a:r>
            <a:endParaRPr lang="en-US" sz="1600" b="1" dirty="0" smtClean="0">
              <a:solidFill>
                <a:srgbClr val="0070C0"/>
              </a:solidFill>
              <a:latin typeface="Consolas" pitchFamily="49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rmAutofit fontScale="90000"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IMPORTING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71550"/>
            <a:ext cx="8610600" cy="3962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first step of setting up a D3 graphic is to get the JSON data from the internet.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To do this, the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url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is required, and a .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getJSON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() callout, to run the request to the server.</a:t>
            </a:r>
            <a:endParaRPr lang="en-US" sz="1600" dirty="0" smtClean="0">
              <a:solidFill>
                <a:srgbClr val="0070C0"/>
              </a:solidFill>
              <a:latin typeface="Consolas" pitchFamily="49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GET JSON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952750"/>
            <a:ext cx="664049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BIND D3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800350"/>
            <a:ext cx="5855351" cy="1439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4800" y="971550"/>
            <a:ext cx="8610600" cy="14478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The 2</a:t>
            </a:r>
            <a:r>
              <a:rPr lang="en-US" sz="20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step is to bind the D3 library to an HTML element, build the .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svg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canvas, and bind the JSON data imported from the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url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An example is shown below.</a:t>
            </a:r>
            <a:endParaRPr lang="en-US" sz="1600" dirty="0" smtClean="0">
              <a:solidFill>
                <a:srgbClr val="0070C0"/>
              </a:solidFill>
              <a:latin typeface="Consolas" pitchFamily="49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971550"/>
            <a:ext cx="8610600" cy="3962400"/>
          </a:xfrm>
        </p:spPr>
        <p:txBody>
          <a:bodyPr>
            <a:normAutofit lnSpcReduction="10000"/>
          </a:bodyPr>
          <a:lstStyle/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On the d3Core variable defined in the previous slide, elements like grid lines, labels, and legends can be added to the chart, by using the .append() function.</a:t>
            </a: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For example, here is sample syntax to add a title to a chart:</a:t>
            </a: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d3Core.append('text').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('x', 200).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('y', 50).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('id', '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fontChartTitle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').text('Some Title');</a:t>
            </a:r>
          </a:p>
          <a:p>
            <a:pPr algn="l"/>
            <a:endParaRPr lang="en-US" sz="1200" b="1" dirty="0" smtClean="0">
              <a:solidFill>
                <a:srgbClr val="0070C0"/>
              </a:solidFill>
              <a:latin typeface="Consolas" pitchFamily="49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Here is an example to add a legend:</a:t>
            </a: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d3Core.append('text').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('x', 725).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('y', 250).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('id', '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fontChartLabel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').text('Dope');</a:t>
            </a:r>
          </a:p>
          <a:p>
            <a:pPr algn="l"/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d3Core.append('text').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('x', 715).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('y', 400).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('id', '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fontChartLabel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').text('No Dope');</a:t>
            </a:r>
          </a:p>
          <a:p>
            <a:pPr algn="l"/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d3Core.append("circle").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("class", "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circleStyle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").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cx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', 750).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('cy', 200).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('r', 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circleDefaultRadius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);</a:t>
            </a:r>
          </a:p>
          <a:p>
            <a:pPr algn="l"/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d3Core.append("circle").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("class", "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circleNoDope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").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cx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', 750).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('cy', 350).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attr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('r', </a:t>
            </a:r>
            <a:r>
              <a:rPr lang="en-US" sz="1200" b="1" dirty="0" err="1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circleDefaultRadius</a:t>
            </a:r>
            <a:r>
              <a:rPr lang="en-US" sz="1200" b="1" dirty="0" smtClean="0">
                <a:solidFill>
                  <a:srgbClr val="0070C0"/>
                </a:solidFill>
                <a:latin typeface="Consolas" pitchFamily="49" charset="0"/>
                <a:cs typeface="Arial" pitchFamily="34" charset="0"/>
              </a:rPr>
              <a:t>);</a:t>
            </a: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>
              <a:buFont typeface="Arial" pitchFamily="34" charset="0"/>
              <a:buChar char="●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9144000" cy="438150"/>
          </a:xfrm>
        </p:spPr>
        <p:txBody>
          <a:bodyPr>
            <a:noAutofit/>
          </a:bodyPr>
          <a:lstStyle/>
          <a:p>
            <a:r>
              <a:rPr lang="en-US" sz="2500" u="sng" dirty="0" smtClean="0">
                <a:solidFill>
                  <a:srgbClr val="3366CC"/>
                </a:solidFill>
                <a:latin typeface="Arial Black" pitchFamily="34" charset="0"/>
              </a:rPr>
              <a:t>ADD ELEMENTS</a:t>
            </a:r>
            <a:endParaRPr lang="en-US" sz="2500" u="sng" dirty="0">
              <a:solidFill>
                <a:srgbClr val="3366CC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391</Words>
  <Application>Microsoft Office PowerPoint</Application>
  <PresentationFormat>On-screen Show (16:9)</PresentationFormat>
  <Paragraphs>44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BACKGROUND</vt:lpstr>
      <vt:lpstr>IMPORTING</vt:lpstr>
      <vt:lpstr>GET JSON</vt:lpstr>
      <vt:lpstr>BIND D3</vt:lpstr>
      <vt:lpstr>ADD ELEMENTS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DIZAD</dc:creator>
  <cp:lastModifiedBy>dizad</cp:lastModifiedBy>
  <cp:revision>289</cp:revision>
  <dcterms:created xsi:type="dcterms:W3CDTF">2018-08-06T22:35:07Z</dcterms:created>
  <dcterms:modified xsi:type="dcterms:W3CDTF">2022-01-16T04:19:50Z</dcterms:modified>
</cp:coreProperties>
</file>